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</p:sldIdLst>
  <p:sldSz cx="12192000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8242"/>
            <a:ext cx="914400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1359"/>
            <a:ext cx="91440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43417"/>
            <a:ext cx="2628900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417"/>
            <a:ext cx="7734300" cy="38745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9826"/>
            <a:ext cx="1051560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59642"/>
            <a:ext cx="1051560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7083"/>
            <a:ext cx="518160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7083"/>
            <a:ext cx="518160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43417"/>
            <a:ext cx="1051560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20775"/>
            <a:ext cx="5157787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670050"/>
            <a:ext cx="5157787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20775"/>
            <a:ext cx="518318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70050"/>
            <a:ext cx="5183188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04800"/>
            <a:ext cx="3932237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58284"/>
            <a:ext cx="6172200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371600"/>
            <a:ext cx="3932237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04800"/>
            <a:ext cx="3932237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58284"/>
            <a:ext cx="6172200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371600"/>
            <a:ext cx="3932237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2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3417"/>
            <a:ext cx="1051560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7083"/>
            <a:ext cx="1051560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4237567"/>
            <a:ext cx="27432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12DA-50EB-46F3-85D3-7BFA28D54A8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4237567"/>
            <a:ext cx="4114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4237567"/>
            <a:ext cx="27432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AA1A-2058-441F-835D-E3E8FA294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2652" y="0"/>
            <a:ext cx="5712528" cy="4594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2CFDD-75BD-4E43-9A58-5A1CD2B78E46}"/>
              </a:ext>
            </a:extLst>
          </p:cNvPr>
          <p:cNvSpPr txBox="1"/>
          <p:nvPr/>
        </p:nvSpPr>
        <p:spPr>
          <a:xfrm>
            <a:off x="6990735" y="3709221"/>
            <a:ext cx="471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Great American Eclipse Memories </a:t>
            </a:r>
            <a:br>
              <a:rPr lang="en-US">
                <a:solidFill>
                  <a:srgbClr val="FFFF00"/>
                </a:solidFill>
              </a:rPr>
            </a:b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/>
          <a:stretch/>
        </p:blipFill>
        <p:spPr>
          <a:xfrm>
            <a:off x="101831" y="0"/>
            <a:ext cx="5912427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"/>
          <a:stretch/>
        </p:blipFill>
        <p:spPr>
          <a:xfrm>
            <a:off x="6014258" y="0"/>
            <a:ext cx="60759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/>
          <a:stretch/>
        </p:blipFill>
        <p:spPr>
          <a:xfrm>
            <a:off x="114300" y="0"/>
            <a:ext cx="59817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9"/>
          <a:stretch/>
        </p:blipFill>
        <p:spPr>
          <a:xfrm>
            <a:off x="6096000" y="0"/>
            <a:ext cx="59816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4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/>
          <a:stretch/>
        </p:blipFill>
        <p:spPr>
          <a:xfrm>
            <a:off x="137160" y="0"/>
            <a:ext cx="5906609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69" y="0"/>
            <a:ext cx="61364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22C69-F223-4E1A-896C-E795DF4E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97"/>
            <a:ext cx="6206530" cy="46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7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9E9E9E"/>
              </a:clrFrom>
              <a:clrTo>
                <a:srgbClr val="9E9E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4794" cy="4594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292" y="0"/>
            <a:ext cx="6084794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/>
          <a:stretch/>
        </p:blipFill>
        <p:spPr>
          <a:xfrm>
            <a:off x="182880" y="0"/>
            <a:ext cx="5845286" cy="4594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166" y="0"/>
            <a:ext cx="6103548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0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/>
          <a:stretch/>
        </p:blipFill>
        <p:spPr>
          <a:xfrm>
            <a:off x="85483" y="0"/>
            <a:ext cx="5923445" cy="4594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/>
          <a:stretch/>
        </p:blipFill>
        <p:spPr>
          <a:xfrm>
            <a:off x="5909311" y="0"/>
            <a:ext cx="6197206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/>
          <a:stretch/>
        </p:blipFill>
        <p:spPr>
          <a:xfrm>
            <a:off x="6157474" y="0"/>
            <a:ext cx="5946289" cy="4594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1609"/>
          <a:stretch/>
        </p:blipFill>
        <p:spPr>
          <a:xfrm>
            <a:off x="88237" y="0"/>
            <a:ext cx="5946289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607" y="0"/>
            <a:ext cx="6012393" cy="4589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r="1935"/>
          <a:stretch/>
        </p:blipFill>
        <p:spPr>
          <a:xfrm>
            <a:off x="0" y="0"/>
            <a:ext cx="6275070" cy="45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9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-1751"/>
          <a:stretch/>
        </p:blipFill>
        <p:spPr>
          <a:xfrm>
            <a:off x="133658" y="0"/>
            <a:ext cx="6072832" cy="4580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0"/>
            <a:ext cx="59623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/>
          <a:stretch/>
        </p:blipFill>
        <p:spPr>
          <a:xfrm>
            <a:off x="77233" y="0"/>
            <a:ext cx="6121008" cy="4594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/>
          <a:stretch/>
        </p:blipFill>
        <p:spPr>
          <a:xfrm>
            <a:off x="6198241" y="0"/>
            <a:ext cx="5916527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21FAA-8A2D-4836-A192-D8E62AAB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r="1338"/>
          <a:stretch/>
        </p:blipFill>
        <p:spPr>
          <a:xfrm>
            <a:off x="114609" y="0"/>
            <a:ext cx="5943291" cy="4571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66FA8-26B2-4CBF-B785-950827F749E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"/>
          <a:stretch/>
        </p:blipFill>
        <p:spPr>
          <a:xfrm>
            <a:off x="6057900" y="0"/>
            <a:ext cx="60880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5</Words>
  <Application>Microsoft Office PowerPoint</Application>
  <PresentationFormat>Custom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Cohrs</dc:creator>
  <cp:lastModifiedBy>Richard Cohrs</cp:lastModifiedBy>
  <cp:revision>9</cp:revision>
  <dcterms:created xsi:type="dcterms:W3CDTF">2017-09-01T16:48:11Z</dcterms:created>
  <dcterms:modified xsi:type="dcterms:W3CDTF">2024-04-10T00:18:35Z</dcterms:modified>
</cp:coreProperties>
</file>