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3" r:id="rId2"/>
    <p:sldId id="357" r:id="rId3"/>
    <p:sldId id="354" r:id="rId4"/>
    <p:sldId id="355" r:id="rId5"/>
    <p:sldId id="356" r:id="rId6"/>
    <p:sldId id="358" r:id="rId7"/>
    <p:sldId id="359" r:id="rId8"/>
    <p:sldId id="362" r:id="rId9"/>
    <p:sldId id="360" r:id="rId10"/>
    <p:sldId id="361" r:id="rId11"/>
    <p:sldId id="3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9" autoAdjust="0"/>
    <p:restoredTop sz="94615" autoAdjust="0"/>
  </p:normalViewPr>
  <p:slideViewPr>
    <p:cSldViewPr>
      <p:cViewPr varScale="1">
        <p:scale>
          <a:sx n="65" d="100"/>
          <a:sy n="65" d="100"/>
        </p:scale>
        <p:origin x="-1452" y="-108"/>
      </p:cViewPr>
      <p:guideLst>
        <p:guide orient="horz" pos="2160"/>
        <p:guide pos="2880"/>
      </p:guideLst>
    </p:cSldViewPr>
  </p:slideViewPr>
  <p:outlineViewPr>
    <p:cViewPr>
      <p:scale>
        <a:sx n="33" d="100"/>
        <a:sy n="33" d="100"/>
      </p:scale>
      <p:origin x="0" y="123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18812E-143B-4CF3-AAF6-687487E472B8}"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003B8-3770-4483-87C6-B17181B03C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8812E-143B-4CF3-AAF6-687487E472B8}"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003B8-3770-4483-87C6-B17181B03C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8812E-143B-4CF3-AAF6-687487E472B8}"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003B8-3770-4483-87C6-B17181B03C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8812E-143B-4CF3-AAF6-687487E472B8}"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003B8-3770-4483-87C6-B17181B03C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18812E-143B-4CF3-AAF6-687487E472B8}"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003B8-3770-4483-87C6-B17181B03C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18812E-143B-4CF3-AAF6-687487E472B8}"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003B8-3770-4483-87C6-B17181B03C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18812E-143B-4CF3-AAF6-687487E472B8}" type="datetimeFigureOut">
              <a:rPr lang="en-US" smtClean="0"/>
              <a:pPr/>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1003B8-3770-4483-87C6-B17181B03C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18812E-143B-4CF3-AAF6-687487E472B8}" type="datetimeFigureOut">
              <a:rPr lang="en-US" smtClean="0"/>
              <a:pPr/>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1003B8-3770-4483-87C6-B17181B03C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8812E-143B-4CF3-AAF6-687487E472B8}" type="datetimeFigureOut">
              <a:rPr lang="en-US" smtClean="0"/>
              <a:pPr/>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1003B8-3770-4483-87C6-B17181B03C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8812E-143B-4CF3-AAF6-687487E472B8}"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003B8-3770-4483-87C6-B17181B03C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8812E-143B-4CF3-AAF6-687487E472B8}"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003B8-3770-4483-87C6-B17181B03C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8812E-143B-4CF3-AAF6-687487E472B8}" type="datetimeFigureOut">
              <a:rPr lang="en-US" smtClean="0"/>
              <a:pPr/>
              <a:t>1/27/2015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003B8-3770-4483-87C6-B17181B03C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5297269"/>
            <a:ext cx="5867400" cy="646331"/>
          </a:xfrm>
          <a:prstGeom prst="rect">
            <a:avLst/>
          </a:prstGeom>
          <a:noFill/>
        </p:spPr>
        <p:txBody>
          <a:bodyPr wrap="square" rtlCol="0">
            <a:spAutoFit/>
          </a:bodyPr>
          <a:lstStyle/>
          <a:p>
            <a:r>
              <a:rPr lang="en-US" b="1" dirty="0" smtClean="0"/>
              <a:t>There they crucified him, and with him two others—one on each side and Jesus in the middle.</a:t>
            </a:r>
            <a:endParaRPr lang="en-US" b="1" dirty="0"/>
          </a:p>
        </p:txBody>
      </p:sp>
      <p:pic>
        <p:nvPicPr>
          <p:cNvPr id="31746" name="Picture 2" descr="Free Bible images of Jesus suffering and dying on the cross for our sin. (Matthew 27:38-66, Mark 15:25-47, Luke 23:35-56, John 19:28-42): Slide 8"/>
          <p:cNvPicPr>
            <a:picLocks noChangeAspect="1" noChangeArrowheads="1"/>
          </p:cNvPicPr>
          <p:nvPr/>
        </p:nvPicPr>
        <p:blipFill>
          <a:blip r:embed="rId2" cstate="print"/>
          <a:srcRect/>
          <a:stretch>
            <a:fillRect/>
          </a:stretch>
        </p:blipFill>
        <p:spPr bwMode="auto">
          <a:xfrm>
            <a:off x="2743200" y="762000"/>
            <a:ext cx="4152900" cy="3114675"/>
          </a:xfrm>
          <a:prstGeom prst="rect">
            <a:avLst/>
          </a:prstGeom>
          <a:noFill/>
        </p:spPr>
      </p:pic>
      <p:pic>
        <p:nvPicPr>
          <p:cNvPr id="5" name="Picture 13" descr=" When God promises Zechariah and Elizabeth a son, Zechariah has doubts and is struck dumb. (Luke 1:5-25, 39-45, 57-80): Slide 25"/>
          <p:cNvPicPr>
            <a:picLocks noChangeAspect="1" noChangeArrowheads="1"/>
          </p:cNvPicPr>
          <p:nvPr/>
        </p:nvPicPr>
        <p:blipFill>
          <a:blip r:embed="rId3" cstate="print"/>
          <a:srcRect/>
          <a:stretch>
            <a:fillRect/>
          </a:stretch>
        </p:blipFill>
        <p:spPr bwMode="auto">
          <a:xfrm>
            <a:off x="7848600" y="5857875"/>
            <a:ext cx="1130300" cy="8477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10720.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_0371.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10725.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1069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10700.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10702.JPG"/>
          <p:cNvPicPr>
            <a:picLocks noChangeAspect="1"/>
          </p:cNvPicPr>
          <p:nvPr/>
        </p:nvPicPr>
        <p:blipFill>
          <a:blip r:embed="rId2" cstate="print"/>
          <a:stretch>
            <a:fillRect/>
          </a:stretch>
        </p:blipFill>
        <p:spPr>
          <a:xfrm>
            <a:off x="0" y="0"/>
            <a:ext cx="9143999"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86200"/>
            <a:ext cx="8153400" cy="2585323"/>
          </a:xfrm>
          <a:prstGeom prst="rect">
            <a:avLst/>
          </a:prstGeom>
          <a:noFill/>
        </p:spPr>
        <p:txBody>
          <a:bodyPr wrap="square" rtlCol="0">
            <a:spAutoFit/>
          </a:bodyPr>
          <a:lstStyle/>
          <a:p>
            <a:r>
              <a:rPr lang="en-US" b="1" dirty="0" smtClean="0"/>
              <a:t>Later, Joseph of </a:t>
            </a:r>
            <a:r>
              <a:rPr lang="en-US" b="1" dirty="0" err="1" smtClean="0"/>
              <a:t>Arimathea</a:t>
            </a:r>
            <a:r>
              <a:rPr lang="en-US" b="1" dirty="0" smtClean="0"/>
              <a:t> asked Pilate for the body of Jesus. Now Joseph was a disciple of Jesus, but secretly because he feared the Jewish leaders. With Pilate’s permission, he came and took the body away. He was accompanied by Nicodemus, the man who earlier had visited Jesus at night. Nicodemus brought a mixture of myrrh and aloes, about seventy-five pounds. Taking Jesus’ body, the two of them wrapped it, with the spices, in strips of linen. This was in accordance with Jewish burial customs. At the place where Jesus was crucified, there was a garden, and in the garden a new tomb, in which no one had ever been laid. Because it was the Jewish day of Preparation and since the tomb was nearby, they laid Jesus there.</a:t>
            </a:r>
            <a:endParaRPr lang="en-US" b="1" dirty="0"/>
          </a:p>
        </p:txBody>
      </p:sp>
      <p:pic>
        <p:nvPicPr>
          <p:cNvPr id="26626" name="Picture 2" descr="Free Bible images of Jesus suffering and dying on the cross for our sin. (Matthew 27:38-66, Mark 15:25-47, Luke 23:35-56, John 19:28-42): Slide 17"/>
          <p:cNvPicPr>
            <a:picLocks noChangeAspect="1" noChangeArrowheads="1"/>
          </p:cNvPicPr>
          <p:nvPr/>
        </p:nvPicPr>
        <p:blipFill>
          <a:blip r:embed="rId2" cstate="print"/>
          <a:srcRect/>
          <a:stretch>
            <a:fillRect/>
          </a:stretch>
        </p:blipFill>
        <p:spPr bwMode="auto">
          <a:xfrm>
            <a:off x="838200" y="609600"/>
            <a:ext cx="3454400" cy="2590800"/>
          </a:xfrm>
          <a:prstGeom prst="rect">
            <a:avLst/>
          </a:prstGeom>
          <a:noFill/>
        </p:spPr>
      </p:pic>
      <p:pic>
        <p:nvPicPr>
          <p:cNvPr id="5" name="Picture 13" descr=" When God promises Zechariah and Elizabeth a son, Zechariah has doubts and is struck dumb. (Luke 1:5-25, 39-45, 57-80): Slide 25"/>
          <p:cNvPicPr>
            <a:picLocks noChangeAspect="1" noChangeArrowheads="1"/>
          </p:cNvPicPr>
          <p:nvPr/>
        </p:nvPicPr>
        <p:blipFill>
          <a:blip r:embed="rId3" cstate="print"/>
          <a:srcRect/>
          <a:stretch>
            <a:fillRect/>
          </a:stretch>
        </p:blipFill>
        <p:spPr bwMode="auto">
          <a:xfrm>
            <a:off x="8458200" y="6315075"/>
            <a:ext cx="520700" cy="3905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1072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10709.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tion 13.JPG"/>
          <p:cNvPicPr>
            <a:picLocks noChangeAspect="1"/>
          </p:cNvPicPr>
          <p:nvPr/>
        </p:nvPicPr>
        <p:blipFill>
          <a:blip r:embed="rId2" cstate="print"/>
          <a:stretch>
            <a:fillRect/>
          </a:stretch>
        </p:blipFill>
        <p:spPr>
          <a:xfrm>
            <a:off x="-2" y="381000"/>
            <a:ext cx="9144002" cy="6096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170</Words>
  <Application>Microsoft Office PowerPoint</Application>
  <PresentationFormat>On-screen Show (4:3)</PresentationFormat>
  <Paragraphs>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 Cohrs</dc:creator>
  <cp:lastModifiedBy>Owner</cp:lastModifiedBy>
  <cp:revision>53</cp:revision>
  <dcterms:created xsi:type="dcterms:W3CDTF">2012-12-16T22:13:14Z</dcterms:created>
  <dcterms:modified xsi:type="dcterms:W3CDTF">2015-01-28T01:57:32Z</dcterms:modified>
</cp:coreProperties>
</file>