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75" r:id="rId4"/>
    <p:sldId id="273" r:id="rId5"/>
    <p:sldId id="274" r:id="rId6"/>
    <p:sldId id="276" r:id="rId7"/>
    <p:sldId id="277" r:id="rId8"/>
    <p:sldId id="278" r:id="rId9"/>
    <p:sldId id="279" r:id="rId10"/>
    <p:sldId id="292" r:id="rId11"/>
    <p:sldId id="293" r:id="rId12"/>
    <p:sldId id="294" r:id="rId13"/>
    <p:sldId id="295" r:id="rId14"/>
    <p:sldId id="29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9" autoAdjust="0"/>
    <p:restoredTop sz="94615" autoAdjust="0"/>
  </p:normalViewPr>
  <p:slideViewPr>
    <p:cSldViewPr>
      <p:cViewPr varScale="1">
        <p:scale>
          <a:sx n="65" d="100"/>
          <a:sy n="65" d="100"/>
        </p:scale>
        <p:origin x="-1452" y="-108"/>
      </p:cViewPr>
      <p:guideLst>
        <p:guide orient="horz" pos="2160"/>
        <p:guide pos="2880"/>
      </p:guideLst>
    </p:cSldViewPr>
  </p:slideViewPr>
  <p:outlineViewPr>
    <p:cViewPr>
      <p:scale>
        <a:sx n="33" d="100"/>
        <a:sy n="33" d="100"/>
      </p:scale>
      <p:origin x="0" y="123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18812E-143B-4CF3-AAF6-687487E472B8}"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003B8-3770-4483-87C6-B17181B03C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8812E-143B-4CF3-AAF6-687487E472B8}"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003B8-3770-4483-87C6-B17181B03C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8812E-143B-4CF3-AAF6-687487E472B8}"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003B8-3770-4483-87C6-B17181B03C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8812E-143B-4CF3-AAF6-687487E472B8}"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003B8-3770-4483-87C6-B17181B03C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18812E-143B-4CF3-AAF6-687487E472B8}"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003B8-3770-4483-87C6-B17181B03C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18812E-143B-4CF3-AAF6-687487E472B8}"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003B8-3770-4483-87C6-B17181B03C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18812E-143B-4CF3-AAF6-687487E472B8}" type="datetimeFigureOut">
              <a:rPr lang="en-US" smtClean="0"/>
              <a:pPr/>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1003B8-3770-4483-87C6-B17181B03C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18812E-143B-4CF3-AAF6-687487E472B8}" type="datetimeFigureOut">
              <a:rPr lang="en-US" smtClean="0"/>
              <a:pPr/>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1003B8-3770-4483-87C6-B17181B03C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8812E-143B-4CF3-AAF6-687487E472B8}" type="datetimeFigureOut">
              <a:rPr lang="en-US" smtClean="0"/>
              <a:pPr/>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1003B8-3770-4483-87C6-B17181B03C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8812E-143B-4CF3-AAF6-687487E472B8}"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003B8-3770-4483-87C6-B17181B03C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8812E-143B-4CF3-AAF6-687487E472B8}"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003B8-3770-4483-87C6-B17181B03C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8812E-143B-4CF3-AAF6-687487E472B8}" type="datetimeFigureOut">
              <a:rPr lang="en-US" smtClean="0"/>
              <a:pPr/>
              <a:t>1/27/2015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003B8-3770-4483-87C6-B17181B03C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1" y="4343400"/>
            <a:ext cx="7467599" cy="2031325"/>
          </a:xfrm>
          <a:prstGeom prst="rect">
            <a:avLst/>
          </a:prstGeom>
          <a:noFill/>
        </p:spPr>
        <p:txBody>
          <a:bodyPr wrap="square" rtlCol="0">
            <a:spAutoFit/>
          </a:bodyPr>
          <a:lstStyle/>
          <a:p>
            <a:r>
              <a:rPr lang="en-US" b="1" dirty="0" smtClean="0"/>
              <a:t>And there were shepherds living out in the fields nearby, keeping watch over their flocks at night. An angel of the Lord appeared to them, and the glory of the Lord shone around them, and they were terrified. But the angel said to them, “Do not be afraid. I bring you good news that will cause great joy for all the people. Today in the town of David a Savior has been born to you; he is the Messiah, the Lord. This will be a sign to you: You will find a baby wrapped in cloths and lying in a manger.”</a:t>
            </a:r>
            <a:endParaRPr lang="en-US" b="1" dirty="0"/>
          </a:p>
        </p:txBody>
      </p:sp>
      <p:pic>
        <p:nvPicPr>
          <p:cNvPr id="115714" name="Picture 2" descr="Free Bible images of the Christmas story: Angels announce the birth of Jesus to shepherds outside Bethlehem (Luke 2:8-21): Slide 7"/>
          <p:cNvPicPr>
            <a:picLocks noChangeAspect="1" noChangeArrowheads="1"/>
          </p:cNvPicPr>
          <p:nvPr/>
        </p:nvPicPr>
        <p:blipFill>
          <a:blip r:embed="rId2" cstate="print"/>
          <a:srcRect/>
          <a:stretch>
            <a:fillRect/>
          </a:stretch>
        </p:blipFill>
        <p:spPr bwMode="auto">
          <a:xfrm>
            <a:off x="4038600" y="0"/>
            <a:ext cx="4381500" cy="3286125"/>
          </a:xfrm>
          <a:prstGeom prst="rect">
            <a:avLst/>
          </a:prstGeom>
          <a:noFill/>
        </p:spPr>
      </p:pic>
      <p:pic>
        <p:nvPicPr>
          <p:cNvPr id="115716" name="Picture 4" descr="Free Bible images of the Christmas story: Angels announce the birth of Jesus to shepherds outside Bethlehem (Luke 2:8-21): Slide 12"/>
          <p:cNvPicPr>
            <a:picLocks noChangeAspect="1" noChangeArrowheads="1"/>
          </p:cNvPicPr>
          <p:nvPr/>
        </p:nvPicPr>
        <p:blipFill>
          <a:blip r:embed="rId3" cstate="print"/>
          <a:srcRect/>
          <a:stretch>
            <a:fillRect/>
          </a:stretch>
        </p:blipFill>
        <p:spPr bwMode="auto">
          <a:xfrm>
            <a:off x="1143000" y="1581150"/>
            <a:ext cx="3390900" cy="2543175"/>
          </a:xfrm>
          <a:prstGeom prst="rect">
            <a:avLst/>
          </a:prstGeom>
          <a:noFill/>
        </p:spPr>
      </p:pic>
      <p:pic>
        <p:nvPicPr>
          <p:cNvPr id="6" name="Picture 13" descr=" When God promises Zechariah and Elizabeth a son, Zechariah has doubts and is struck dumb. (Luke 1:5-25, 39-45, 57-80): Slide 25"/>
          <p:cNvPicPr>
            <a:picLocks noChangeAspect="1" noChangeArrowheads="1"/>
          </p:cNvPicPr>
          <p:nvPr/>
        </p:nvPicPr>
        <p:blipFill>
          <a:blip r:embed="rId4" cstate="print"/>
          <a:srcRect/>
          <a:stretch>
            <a:fillRect/>
          </a:stretch>
        </p:blipFill>
        <p:spPr bwMode="auto">
          <a:xfrm>
            <a:off x="7848600" y="5857875"/>
            <a:ext cx="1130300" cy="8477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242370"/>
            <a:ext cx="7315200" cy="3539430"/>
          </a:xfrm>
          <a:prstGeom prst="rect">
            <a:avLst/>
          </a:prstGeom>
          <a:noFill/>
        </p:spPr>
        <p:txBody>
          <a:bodyPr wrap="square" rtlCol="0">
            <a:spAutoFit/>
          </a:bodyPr>
          <a:lstStyle/>
          <a:p>
            <a:r>
              <a:rPr lang="en-US" sz="1600" b="1" dirty="0" smtClean="0"/>
              <a:t>On the third day a wedding took place at Cana in Galilee. Jesus’ mother was there, and Jesus and his disciples had also been invited to the wedding. When the wine was gone, Jesus’ mother said to him, “They have no more wine.”</a:t>
            </a:r>
          </a:p>
          <a:p>
            <a:endParaRPr lang="en-US" sz="1600" b="1" dirty="0" smtClean="0"/>
          </a:p>
          <a:p>
            <a:r>
              <a:rPr lang="en-US" sz="1600" b="1" dirty="0" smtClean="0"/>
              <a:t>Nearby stood six stone water jars, the kind used by the Jews for ceremonial washing, each holding from twenty to thirty gallons. </a:t>
            </a:r>
          </a:p>
          <a:p>
            <a:endParaRPr lang="en-US" sz="1600" b="1" dirty="0" smtClean="0"/>
          </a:p>
          <a:p>
            <a:r>
              <a:rPr lang="en-US" sz="1600" b="1" dirty="0" smtClean="0"/>
              <a:t>Jesus said to the servants, “Fill the jars with water”; so they filled them to the brim.</a:t>
            </a:r>
          </a:p>
          <a:p>
            <a:endParaRPr lang="en-US" sz="1600" b="1" dirty="0" smtClean="0"/>
          </a:p>
          <a:p>
            <a:r>
              <a:rPr lang="en-US" sz="1600" b="1" dirty="0" smtClean="0"/>
              <a:t>They did so, and the master of the banquet tasted the water that had been turned into wine. He did not realize where it had come from, though the servants who had drawn the water knew. Then he called the bridegroom aside </a:t>
            </a:r>
            <a:r>
              <a:rPr lang="en-US" sz="1600" b="1" baseline="30000" dirty="0" smtClean="0"/>
              <a:t> </a:t>
            </a:r>
            <a:r>
              <a:rPr lang="en-US" sz="1600" b="1" dirty="0" smtClean="0"/>
              <a:t>and said, “Everyone brings out the choice wine first and then the cheaper wine after the guests have had too much to drink; but you have saved the best till now.”</a:t>
            </a:r>
            <a:endParaRPr lang="en-US" sz="1600" b="1" dirty="0"/>
          </a:p>
        </p:txBody>
      </p:sp>
      <p:pic>
        <p:nvPicPr>
          <p:cNvPr id="106498" name="Picture 2" descr="Jesus intervenes when the host of a wedding runs out of wine. (John 2:1-11): Slide 7"/>
          <p:cNvPicPr>
            <a:picLocks noChangeAspect="1" noChangeArrowheads="1"/>
          </p:cNvPicPr>
          <p:nvPr/>
        </p:nvPicPr>
        <p:blipFill>
          <a:blip r:embed="rId2" cstate="print"/>
          <a:srcRect/>
          <a:stretch>
            <a:fillRect/>
          </a:stretch>
        </p:blipFill>
        <p:spPr bwMode="auto">
          <a:xfrm>
            <a:off x="3886200" y="304800"/>
            <a:ext cx="3619500" cy="2714625"/>
          </a:xfrm>
          <a:prstGeom prst="rect">
            <a:avLst/>
          </a:prstGeom>
          <a:noFill/>
        </p:spPr>
      </p:pic>
      <p:pic>
        <p:nvPicPr>
          <p:cNvPr id="5" name="Picture 13" descr=" When God promises Zechariah and Elizabeth a son, Zechariah has doubts and is struck dumb. (Luke 1:5-25, 39-45, 57-80): Slide 25"/>
          <p:cNvPicPr>
            <a:picLocks noChangeAspect="1" noChangeArrowheads="1"/>
          </p:cNvPicPr>
          <p:nvPr/>
        </p:nvPicPr>
        <p:blipFill>
          <a:blip r:embed="rId3" cstate="print"/>
          <a:srcRect/>
          <a:stretch>
            <a:fillRect/>
          </a:stretch>
        </p:blipFill>
        <p:spPr bwMode="auto">
          <a:xfrm>
            <a:off x="8382000" y="6257925"/>
            <a:ext cx="596900" cy="4476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10255.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_3665.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_3668.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10259.JPG"/>
          <p:cNvPicPr>
            <a:picLocks noChangeAspect="1"/>
          </p:cNvPicPr>
          <p:nvPr/>
        </p:nvPicPr>
        <p:blipFill>
          <a:blip r:embed="rId2" cstate="print"/>
          <a:stretch>
            <a:fillRect/>
          </a:stretch>
        </p:blipFill>
        <p:spPr>
          <a:xfrm>
            <a:off x="2000250" y="0"/>
            <a:ext cx="51435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1010119.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10120.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10130.JPG"/>
          <p:cNvPicPr>
            <a:picLocks noChangeAspect="1"/>
          </p:cNvPicPr>
          <p:nvPr/>
        </p:nvPicPr>
        <p:blipFill>
          <a:blip r:embed="rId2" cstate="print"/>
          <a:stretch>
            <a:fillRect/>
          </a:stretch>
        </p:blipFill>
        <p:spPr>
          <a:xfrm>
            <a:off x="0" y="0"/>
            <a:ext cx="9143999"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10128.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5105400"/>
            <a:ext cx="6591613" cy="369332"/>
          </a:xfrm>
          <a:prstGeom prst="rect">
            <a:avLst/>
          </a:prstGeom>
          <a:noFill/>
        </p:spPr>
        <p:txBody>
          <a:bodyPr wrap="none" rtlCol="0">
            <a:spAutoFit/>
          </a:bodyPr>
          <a:lstStyle/>
          <a:p>
            <a:r>
              <a:rPr lang="en-US" b="1" dirty="0" smtClean="0"/>
              <a:t>Then Jesus came from Galilee to the Jordan to be baptized by John.</a:t>
            </a:r>
            <a:endParaRPr lang="en-US" b="1" dirty="0"/>
          </a:p>
        </p:txBody>
      </p:sp>
      <p:pic>
        <p:nvPicPr>
          <p:cNvPr id="110594" name="Picture 2" descr="Free Bible images of John the Baptist in the wilderness and the baptism of Jesus. (Matthew 3:1-16, Mark 1:1-11, Luke 3:1-22, John 1:1-34): Slide 19"/>
          <p:cNvPicPr>
            <a:picLocks noChangeAspect="1" noChangeArrowheads="1"/>
          </p:cNvPicPr>
          <p:nvPr/>
        </p:nvPicPr>
        <p:blipFill>
          <a:blip r:embed="rId2" cstate="print"/>
          <a:srcRect/>
          <a:stretch>
            <a:fillRect/>
          </a:stretch>
        </p:blipFill>
        <p:spPr bwMode="auto">
          <a:xfrm>
            <a:off x="3429000" y="1143000"/>
            <a:ext cx="3848100" cy="2886075"/>
          </a:xfrm>
          <a:prstGeom prst="rect">
            <a:avLst/>
          </a:prstGeom>
          <a:noFill/>
        </p:spPr>
      </p:pic>
      <p:pic>
        <p:nvPicPr>
          <p:cNvPr id="5" name="Picture 13" descr=" When God promises Zechariah and Elizabeth a son, Zechariah has doubts and is struck dumb. (Luke 1:5-25, 39-45, 57-80): Slide 25"/>
          <p:cNvPicPr>
            <a:picLocks noChangeAspect="1" noChangeArrowheads="1"/>
          </p:cNvPicPr>
          <p:nvPr/>
        </p:nvPicPr>
        <p:blipFill>
          <a:blip r:embed="rId3" cstate="print"/>
          <a:srcRect/>
          <a:stretch>
            <a:fillRect/>
          </a:stretch>
        </p:blipFill>
        <p:spPr bwMode="auto">
          <a:xfrm>
            <a:off x="7848600" y="5857875"/>
            <a:ext cx="1130300" cy="8477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_375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334000"/>
            <a:ext cx="7761035" cy="369332"/>
          </a:xfrm>
          <a:prstGeom prst="rect">
            <a:avLst/>
          </a:prstGeom>
          <a:noFill/>
        </p:spPr>
        <p:txBody>
          <a:bodyPr wrap="none" rtlCol="0">
            <a:spAutoFit/>
          </a:bodyPr>
          <a:lstStyle/>
          <a:p>
            <a:r>
              <a:rPr lang="en-US" b="1" dirty="0" smtClean="0"/>
              <a:t>Then Jesus was led by the Spirit into the wilderness to be tempted by the devil.</a:t>
            </a:r>
            <a:endParaRPr lang="en-US" b="1" dirty="0"/>
          </a:p>
        </p:txBody>
      </p:sp>
      <p:pic>
        <p:nvPicPr>
          <p:cNvPr id="108546" name="Picture 2" descr="Free Bible images of John the Baptist in the wilderness and the baptism of Jesus. (Matthew 3:1-16, Mark 1:1-11, Luke 3:1-22, John 1:1-34): Slide 17"/>
          <p:cNvPicPr>
            <a:picLocks noChangeAspect="1" noChangeArrowheads="1"/>
          </p:cNvPicPr>
          <p:nvPr/>
        </p:nvPicPr>
        <p:blipFill>
          <a:blip r:embed="rId2" cstate="print"/>
          <a:srcRect/>
          <a:stretch>
            <a:fillRect/>
          </a:stretch>
        </p:blipFill>
        <p:spPr bwMode="auto">
          <a:xfrm>
            <a:off x="1384300" y="838200"/>
            <a:ext cx="4064000" cy="3048000"/>
          </a:xfrm>
          <a:prstGeom prst="rect">
            <a:avLst/>
          </a:prstGeom>
          <a:noFill/>
        </p:spPr>
      </p:pic>
      <p:pic>
        <p:nvPicPr>
          <p:cNvPr id="5" name="Picture 13" descr=" When God promises Zechariah and Elizabeth a son, Zechariah has doubts and is struck dumb. (Luke 1:5-25, 39-45, 57-80): Slide 25"/>
          <p:cNvPicPr>
            <a:picLocks noChangeAspect="1" noChangeArrowheads="1"/>
          </p:cNvPicPr>
          <p:nvPr/>
        </p:nvPicPr>
        <p:blipFill>
          <a:blip r:embed="rId3" cstate="print"/>
          <a:srcRect/>
          <a:stretch>
            <a:fillRect/>
          </a:stretch>
        </p:blipFill>
        <p:spPr bwMode="auto">
          <a:xfrm>
            <a:off x="7848600" y="5857875"/>
            <a:ext cx="1130300" cy="8477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_3917.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325</Words>
  <Application>Microsoft Office PowerPoint</Application>
  <PresentationFormat>On-screen Show (4:3)</PresentationFormat>
  <Paragraphs>10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 Cohrs</dc:creator>
  <cp:lastModifiedBy>Owner</cp:lastModifiedBy>
  <cp:revision>53</cp:revision>
  <dcterms:created xsi:type="dcterms:W3CDTF">2012-12-16T22:13:14Z</dcterms:created>
  <dcterms:modified xsi:type="dcterms:W3CDTF">2015-01-28T01:20:56Z</dcterms:modified>
</cp:coreProperties>
</file>